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81" r:id="rId7"/>
    <p:sldId id="28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Arial Nova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Classic" panose="020B0604020202020204" charset="0"/>
      <p:regular r:id="rId28"/>
    </p:embeddedFont>
    <p:embeddedFont>
      <p:font typeface="Montserrat Classic Bold" panose="020B0604020202020204" charset="0"/>
      <p:regular r:id="rId29"/>
    </p:embeddedFont>
    <p:embeddedFont>
      <p:font typeface="Webdings" panose="05030102010509060703" pitchFamily="18" charset="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8326F-EE3F-4E0A-B96A-5DDD7C6C43F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7153F-15EF-4D08-810E-3758AEE2A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5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7153F-15EF-4D08-810E-3758AEE2AB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1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sv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16.sv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svg"/><Relationship Id="rId7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.svg"/><Relationship Id="rId5" Type="http://schemas.openxmlformats.org/officeDocument/2006/relationships/image" Target="../media/image25.sv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sv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377960"/>
            <a:ext cx="8544752" cy="15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004AAD"/>
                </a:solidFill>
                <a:latin typeface="Montserrat Classic Bold"/>
              </a:rPr>
              <a:t>COMPANY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63860"/>
            <a:ext cx="8544752" cy="15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2BB4D4"/>
                </a:solidFill>
                <a:latin typeface="Montserrat Classic Bold"/>
              </a:rPr>
              <a:t>PROFILE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4162" y="1078950"/>
            <a:ext cx="26142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004AAD"/>
                </a:solidFill>
                <a:latin typeface="Montserrat Classic Bold Italics"/>
              </a:rPr>
              <a:t>Liceria</a:t>
            </a:r>
            <a:r>
              <a:rPr lang="en-US" sz="2999" dirty="0">
                <a:solidFill>
                  <a:srgbClr val="004AAD"/>
                </a:solidFill>
                <a:latin typeface="Montserrat Classic Bold Italics"/>
              </a:rPr>
              <a:t> &amp; Co.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50262"/>
            <a:ext cx="4851878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95799" y="1028700"/>
            <a:ext cx="2994106" cy="4664876"/>
            <a:chOff x="0" y="0"/>
            <a:chExt cx="3992141" cy="621983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l="l" t="t" r="r" b="b"/>
                <a:pathLst>
                  <a:path w="1681480" h="232664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6905" r="-30388"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44040" cy="2444750"/>
              </a:xfrm>
              <a:custGeom>
                <a:avLst/>
                <a:gdLst/>
                <a:ahLst/>
                <a:cxnLst/>
                <a:rect l="l" t="t" r="r" b="b"/>
                <a:pathLst>
                  <a:path w="1844040" h="244475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r="-47"/>
                </a:stretch>
              </a:blip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5391058"/>
              <a:ext cx="3992141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FRANCOIS MERCER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877346"/>
              <a:ext cx="3992141" cy="34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FOUNDER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30497" y="2673676"/>
            <a:ext cx="2994106" cy="4664876"/>
            <a:chOff x="0" y="0"/>
            <a:chExt cx="3992141" cy="6219835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l="l" t="t" r="r" b="b"/>
                <a:pathLst>
                  <a:path w="1681480" h="232664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55171" r="-52380"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844040" cy="2444750"/>
              </a:xfrm>
              <a:custGeom>
                <a:avLst/>
                <a:gdLst/>
                <a:ahLst/>
                <a:cxnLst/>
                <a:rect l="l" t="t" r="r" b="b"/>
                <a:pathLst>
                  <a:path w="1844040" h="244475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r="-47"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5391058"/>
              <a:ext cx="3992141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FRANCOIS MERCER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877346"/>
              <a:ext cx="3992141" cy="34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CEO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265194" y="4593424"/>
            <a:ext cx="2994106" cy="4664876"/>
            <a:chOff x="0" y="0"/>
            <a:chExt cx="3992141" cy="6219835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l="l" t="t" r="r" b="b"/>
                <a:pathLst>
                  <a:path w="1681480" h="232664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86331" r="-33301"/>
                </a:stretch>
              </a:blip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844040" cy="2444750"/>
              </a:xfrm>
              <a:custGeom>
                <a:avLst/>
                <a:gdLst/>
                <a:ahLst/>
                <a:cxnLst/>
                <a:rect l="l" t="t" r="r" b="b"/>
                <a:pathLst>
                  <a:path w="1844040" h="244475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r="-47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5391058"/>
              <a:ext cx="3992141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CLAUDIA ALVES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877346"/>
              <a:ext cx="3992141" cy="34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GENERAL MANAGER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107341"/>
            <a:ext cx="499639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910865"/>
            <a:ext cx="5281314" cy="24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81100"/>
            <a:ext cx="5925612" cy="509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STAY INSPIRED. NEVER STOP CREATING.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74410"/>
            <a:ext cx="4851878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hello@reallygreatsite.com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367597" y="3534436"/>
            <a:ext cx="9891703" cy="5723864"/>
            <a:chOff x="0" y="0"/>
            <a:chExt cx="13188938" cy="76318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6573" b="6573"/>
            <a:stretch>
              <a:fillRect/>
            </a:stretch>
          </p:blipFill>
          <p:spPr>
            <a:xfrm>
              <a:off x="0" y="0"/>
              <a:ext cx="13188938" cy="7631819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1385"/>
            <a:ext cx="8336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SERVICE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85622"/>
            <a:ext cx="5486961" cy="24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2222" y="4335357"/>
            <a:ext cx="2852657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Service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02222" y="7008560"/>
            <a:ext cx="2852657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Service 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02450" y="4335357"/>
            <a:ext cx="2852657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Service 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2450" y="7008560"/>
            <a:ext cx="2852657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Service 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889728"/>
            <a:ext cx="3088072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562932"/>
            <a:ext cx="3088072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4228" y="4889728"/>
            <a:ext cx="3088072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44228" y="7562932"/>
            <a:ext cx="3088072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</a:t>
            </a: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3994" y="1953724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06044" y="4779036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256825"/>
            <a:ext cx="85725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THE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863604"/>
            <a:ext cx="6299387" cy="198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aliquet.</a:t>
            </a:r>
          </a:p>
        </p:txBody>
      </p:sp>
      <p:sp>
        <p:nvSpPr>
          <p:cNvPr id="7" name="Freeform 7"/>
          <p:cNvSpPr/>
          <p:nvPr/>
        </p:nvSpPr>
        <p:spPr>
          <a:xfrm>
            <a:off x="8128094" y="7604348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51472" y="7547198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Process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51472" y="8074249"/>
            <a:ext cx="5251928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7372" y="1896574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Process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7372" y="2423625"/>
            <a:ext cx="5251928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9422" y="4721886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Process 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9422" y="5248937"/>
            <a:ext cx="5251928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9699"/>
            <a:ext cx="123317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MARKET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46592"/>
            <a:ext cx="5990272" cy="299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is simply dummy text of the printing and typesetting industry. Lorem Ipsum has been the industry's when an unknown printer took a galley of type and scrambled it to make a type specimen book.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023586" y="4253734"/>
            <a:ext cx="8235714" cy="4922726"/>
            <a:chOff x="0" y="0"/>
            <a:chExt cx="10980952" cy="6563634"/>
          </a:xfrm>
        </p:grpSpPr>
        <p:sp>
          <p:nvSpPr>
            <p:cNvPr id="5" name="TextBox 5"/>
            <p:cNvSpPr txBox="1"/>
            <p:nvPr/>
          </p:nvSpPr>
          <p:spPr>
            <a:xfrm>
              <a:off x="1217257" y="6113942"/>
              <a:ext cx="1010791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40551" y="6113942"/>
              <a:ext cx="1079004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306260" y="6113942"/>
              <a:ext cx="1062385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353490" y="6113942"/>
              <a:ext cx="1082725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414611" y="6113942"/>
              <a:ext cx="1075283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93952" y="201034"/>
              <a:ext cx="10287000" cy="5791200"/>
              <a:chOff x="0" y="0"/>
              <a:chExt cx="10287000" cy="57912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E2E2E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441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E2E2E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889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E2E2E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337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E2E2E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5784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E2E2E">
                  <a:alpha val="60000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47625"/>
              <a:ext cx="52461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40" y="1400175"/>
              <a:ext cx="50427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69" y="2847975"/>
              <a:ext cx="520650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1934" y="4295775"/>
              <a:ext cx="452686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2902" y="5743575"/>
              <a:ext cx="321717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602002" y="80384"/>
              <a:ext cx="8470900" cy="4584700"/>
              <a:chOff x="908050" y="-120650"/>
              <a:chExt cx="8470900" cy="45847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908050" y="1983571"/>
                <a:ext cx="2228031" cy="2479941"/>
              </a:xfrm>
              <a:custGeom>
                <a:avLst/>
                <a:gdLst/>
                <a:ahLst/>
                <a:cxnLst/>
                <a:rect l="l" t="t" r="r" b="b"/>
                <a:pathLst>
                  <a:path w="2228031" h="2479941">
                    <a:moveTo>
                      <a:pt x="241300" y="2359829"/>
                    </a:moveTo>
                    <a:cubicBezTo>
                      <a:pt x="241003" y="2293406"/>
                      <a:pt x="187073" y="2239717"/>
                      <a:pt x="120650" y="2239717"/>
                    </a:cubicBezTo>
                    <a:cubicBezTo>
                      <a:pt x="54227" y="2239717"/>
                      <a:pt x="297" y="2293406"/>
                      <a:pt x="0" y="2359829"/>
                    </a:cubicBezTo>
                    <a:cubicBezTo>
                      <a:pt x="297" y="2426252"/>
                      <a:pt x="54227" y="2479941"/>
                      <a:pt x="120650" y="2479941"/>
                    </a:cubicBezTo>
                    <a:cubicBezTo>
                      <a:pt x="187073" y="2479941"/>
                      <a:pt x="241003" y="2426252"/>
                      <a:pt x="241300" y="2359829"/>
                    </a:cubicBezTo>
                    <a:close/>
                    <a:moveTo>
                      <a:pt x="93752" y="2342960"/>
                    </a:moveTo>
                    <a:cubicBezTo>
                      <a:pt x="71350" y="2378681"/>
                      <a:pt x="125146" y="2412418"/>
                      <a:pt x="147548" y="2376698"/>
                    </a:cubicBezTo>
                    <a:cubicBezTo>
                      <a:pt x="147548" y="2376698"/>
                      <a:pt x="147875" y="2376176"/>
                      <a:pt x="148520" y="2375148"/>
                    </a:cubicBezTo>
                    <a:cubicBezTo>
                      <a:pt x="169335" y="2341999"/>
                      <a:pt x="523028" y="1780809"/>
                      <a:pt x="963373" y="1216995"/>
                    </a:cubicBezTo>
                    <a:cubicBezTo>
                      <a:pt x="1117307" y="1019899"/>
                      <a:pt x="1281835" y="822471"/>
                      <a:pt x="1446431" y="647249"/>
                    </a:cubicBezTo>
                    <a:cubicBezTo>
                      <a:pt x="1708145" y="368638"/>
                      <a:pt x="1969368" y="145528"/>
                      <a:pt x="2187985" y="73505"/>
                    </a:cubicBezTo>
                    <a:cubicBezTo>
                      <a:pt x="2228031" y="60311"/>
                      <a:pt x="2208162" y="0"/>
                      <a:pt x="2168115" y="13193"/>
                    </a:cubicBezTo>
                    <a:cubicBezTo>
                      <a:pt x="1942331" y="87579"/>
                      <a:pt x="1670850" y="315593"/>
                      <a:pt x="1400148" y="603773"/>
                    </a:cubicBezTo>
                    <a:cubicBezTo>
                      <a:pt x="1234279" y="780352"/>
                      <a:pt x="1068453" y="979287"/>
                      <a:pt x="913327" y="1177909"/>
                    </a:cubicBezTo>
                    <a:cubicBezTo>
                      <a:pt x="470963" y="1744310"/>
                      <a:pt x="115654" y="2308079"/>
                      <a:pt x="94734" y="2341395"/>
                    </a:cubicBezTo>
                    <a:cubicBezTo>
                      <a:pt x="94078" y="2342438"/>
                      <a:pt x="93752" y="2342960"/>
                      <a:pt x="93752" y="2342960"/>
                    </a:cubicBezTo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65450" y="1906808"/>
                <a:ext cx="2226689" cy="610064"/>
              </a:xfrm>
              <a:custGeom>
                <a:avLst/>
                <a:gdLst/>
                <a:ahLst/>
                <a:cxnLst/>
                <a:rect l="l" t="t" r="r" b="b"/>
                <a:pathLst>
                  <a:path w="2226689" h="610064">
                    <a:moveTo>
                      <a:pt x="241300" y="120112"/>
                    </a:moveTo>
                    <a:cubicBezTo>
                      <a:pt x="241003" y="53690"/>
                      <a:pt x="187073" y="0"/>
                      <a:pt x="120650" y="0"/>
                    </a:cubicBezTo>
                    <a:cubicBezTo>
                      <a:pt x="54227" y="0"/>
                      <a:pt x="297" y="53690"/>
                      <a:pt x="0" y="120112"/>
                    </a:cubicBezTo>
                    <a:cubicBezTo>
                      <a:pt x="297" y="186535"/>
                      <a:pt x="54227" y="240224"/>
                      <a:pt x="120650" y="240224"/>
                    </a:cubicBezTo>
                    <a:cubicBezTo>
                      <a:pt x="187073" y="240224"/>
                      <a:pt x="241003" y="186535"/>
                      <a:pt x="241300" y="120112"/>
                    </a:cubicBezTo>
                    <a:close/>
                    <a:moveTo>
                      <a:pt x="110715" y="89956"/>
                    </a:moveTo>
                    <a:cubicBezTo>
                      <a:pt x="70669" y="103150"/>
                      <a:pt x="90538" y="163461"/>
                      <a:pt x="130585" y="150268"/>
                    </a:cubicBezTo>
                    <a:cubicBezTo>
                      <a:pt x="202999" y="126411"/>
                      <a:pt x="277438" y="116580"/>
                      <a:pt x="353424" y="117352"/>
                    </a:cubicBezTo>
                    <a:cubicBezTo>
                      <a:pt x="607950" y="119938"/>
                      <a:pt x="879199" y="239760"/>
                      <a:pt x="1151458" y="358893"/>
                    </a:cubicBezTo>
                    <a:cubicBezTo>
                      <a:pt x="1165646" y="365101"/>
                      <a:pt x="1179836" y="371310"/>
                      <a:pt x="1194026" y="377504"/>
                    </a:cubicBezTo>
                    <a:cubicBezTo>
                      <a:pt x="1467866" y="497041"/>
                      <a:pt x="1741878" y="610064"/>
                      <a:pt x="2000278" y="608174"/>
                    </a:cubicBezTo>
                    <a:cubicBezTo>
                      <a:pt x="2063074" y="607714"/>
                      <a:pt x="2124982" y="600551"/>
                      <a:pt x="2185801" y="585241"/>
                    </a:cubicBezTo>
                    <a:cubicBezTo>
                      <a:pt x="2226689" y="574949"/>
                      <a:pt x="2211188" y="513370"/>
                      <a:pt x="2170300" y="523662"/>
                    </a:cubicBezTo>
                    <a:cubicBezTo>
                      <a:pt x="2114410" y="537731"/>
                      <a:pt x="2057515" y="544253"/>
                      <a:pt x="1999813" y="544675"/>
                    </a:cubicBezTo>
                    <a:cubicBezTo>
                      <a:pt x="1749443" y="546507"/>
                      <a:pt x="1484479" y="435006"/>
                      <a:pt x="1219429" y="319307"/>
                    </a:cubicBezTo>
                    <a:cubicBezTo>
                      <a:pt x="1205257" y="313120"/>
                      <a:pt x="1191084" y="306919"/>
                      <a:pt x="1176914" y="300718"/>
                    </a:cubicBezTo>
                    <a:cubicBezTo>
                      <a:pt x="896197" y="177885"/>
                      <a:pt x="616238" y="56519"/>
                      <a:pt x="354069" y="53855"/>
                    </a:cubicBezTo>
                    <a:cubicBezTo>
                      <a:pt x="271072" y="53012"/>
                      <a:pt x="189795" y="63903"/>
                      <a:pt x="110715" y="89956"/>
                    </a:cubicBezTo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022850" y="678619"/>
                <a:ext cx="2229062" cy="1902753"/>
              </a:xfrm>
              <a:custGeom>
                <a:avLst/>
                <a:gdLst/>
                <a:ahLst/>
                <a:cxnLst/>
                <a:rect l="l" t="t" r="r" b="b"/>
                <a:pathLst>
                  <a:path w="2229062" h="1902753">
                    <a:moveTo>
                      <a:pt x="241300" y="1782641"/>
                    </a:moveTo>
                    <a:cubicBezTo>
                      <a:pt x="241003" y="1716219"/>
                      <a:pt x="187073" y="1662529"/>
                      <a:pt x="120650" y="1662529"/>
                    </a:cubicBezTo>
                    <a:cubicBezTo>
                      <a:pt x="54227" y="1662529"/>
                      <a:pt x="297" y="1716219"/>
                      <a:pt x="0" y="1782641"/>
                    </a:cubicBezTo>
                    <a:cubicBezTo>
                      <a:pt x="297" y="1849064"/>
                      <a:pt x="54227" y="1902753"/>
                      <a:pt x="120650" y="1902753"/>
                    </a:cubicBezTo>
                    <a:cubicBezTo>
                      <a:pt x="187073" y="1902753"/>
                      <a:pt x="241003" y="1849064"/>
                      <a:pt x="241300" y="1782641"/>
                    </a:cubicBezTo>
                    <a:close/>
                    <a:moveTo>
                      <a:pt x="112900" y="1751851"/>
                    </a:moveTo>
                    <a:cubicBezTo>
                      <a:pt x="72011" y="1762144"/>
                      <a:pt x="87512" y="1823723"/>
                      <a:pt x="128401" y="1813430"/>
                    </a:cubicBezTo>
                    <a:cubicBezTo>
                      <a:pt x="356058" y="1756123"/>
                      <a:pt x="570340" y="1599016"/>
                      <a:pt x="778838" y="1398063"/>
                    </a:cubicBezTo>
                    <a:cubicBezTo>
                      <a:pt x="904451" y="1276997"/>
                      <a:pt x="1028105" y="1140131"/>
                      <a:pt x="1151709" y="1000540"/>
                    </a:cubicBezTo>
                    <a:cubicBezTo>
                      <a:pt x="1178151" y="970677"/>
                      <a:pt x="1204592" y="940690"/>
                      <a:pt x="1231050" y="910709"/>
                    </a:cubicBezTo>
                    <a:cubicBezTo>
                      <a:pt x="1538189" y="562672"/>
                      <a:pt x="1847000" y="213990"/>
                      <a:pt x="2189997" y="74698"/>
                    </a:cubicBezTo>
                    <a:cubicBezTo>
                      <a:pt x="2229062" y="58833"/>
                      <a:pt x="2205169" y="0"/>
                      <a:pt x="2166103" y="15864"/>
                    </a:cubicBezTo>
                    <a:cubicBezTo>
                      <a:pt x="1815411" y="158282"/>
                      <a:pt x="1497803" y="512468"/>
                      <a:pt x="1183439" y="868692"/>
                    </a:cubicBezTo>
                    <a:cubicBezTo>
                      <a:pt x="1157004" y="898647"/>
                      <a:pt x="1130586" y="928607"/>
                      <a:pt x="1104167" y="958443"/>
                    </a:cubicBezTo>
                    <a:cubicBezTo>
                      <a:pt x="981703" y="1096748"/>
                      <a:pt x="859227" y="1232391"/>
                      <a:pt x="734772" y="1352342"/>
                    </a:cubicBezTo>
                    <a:cubicBezTo>
                      <a:pt x="535264" y="1544629"/>
                      <a:pt x="331056" y="1696936"/>
                      <a:pt x="112900" y="1751851"/>
                    </a:cubicBezTo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080250" y="459008"/>
                <a:ext cx="2298700" cy="385003"/>
              </a:xfrm>
              <a:custGeom>
                <a:avLst/>
                <a:gdLst/>
                <a:ahLst/>
                <a:cxnLst/>
                <a:rect l="l" t="t" r="r" b="b"/>
                <a:pathLst>
                  <a:path w="2298700" h="385003">
                    <a:moveTo>
                      <a:pt x="241300" y="264892"/>
                    </a:moveTo>
                    <a:cubicBezTo>
                      <a:pt x="241003" y="198469"/>
                      <a:pt x="187073" y="144780"/>
                      <a:pt x="120650" y="144780"/>
                    </a:cubicBezTo>
                    <a:cubicBezTo>
                      <a:pt x="54227" y="144780"/>
                      <a:pt x="297" y="198469"/>
                      <a:pt x="0" y="264892"/>
                    </a:cubicBezTo>
                    <a:cubicBezTo>
                      <a:pt x="297" y="331315"/>
                      <a:pt x="54227" y="385004"/>
                      <a:pt x="120650" y="385004"/>
                    </a:cubicBezTo>
                    <a:cubicBezTo>
                      <a:pt x="187073" y="385004"/>
                      <a:pt x="241003" y="331315"/>
                      <a:pt x="241300" y="264892"/>
                    </a:cubicBezTo>
                    <a:close/>
                    <a:moveTo>
                      <a:pt x="108703" y="235475"/>
                    </a:moveTo>
                    <a:cubicBezTo>
                      <a:pt x="69638" y="251340"/>
                      <a:pt x="93531" y="310173"/>
                      <a:pt x="132597" y="294309"/>
                    </a:cubicBezTo>
                    <a:cubicBezTo>
                      <a:pt x="356035" y="203569"/>
                      <a:pt x="672274" y="159272"/>
                      <a:pt x="988821" y="139434"/>
                    </a:cubicBezTo>
                    <a:cubicBezTo>
                      <a:pt x="1152858" y="129154"/>
                      <a:pt x="1317012" y="125516"/>
                      <a:pt x="1468640" y="125624"/>
                    </a:cubicBezTo>
                    <a:cubicBezTo>
                      <a:pt x="1662581" y="125762"/>
                      <a:pt x="1836049" y="132029"/>
                      <a:pt x="1962638" y="138392"/>
                    </a:cubicBezTo>
                    <a:cubicBezTo>
                      <a:pt x="2093192" y="144956"/>
                      <a:pt x="2173801" y="151619"/>
                      <a:pt x="2175401" y="151751"/>
                    </a:cubicBezTo>
                    <a:cubicBezTo>
                      <a:pt x="2175414" y="151752"/>
                      <a:pt x="2175421" y="151753"/>
                      <a:pt x="2175421" y="151753"/>
                    </a:cubicBezTo>
                    <a:cubicBezTo>
                      <a:pt x="2217441" y="155243"/>
                      <a:pt x="2222698" y="91961"/>
                      <a:pt x="2180679" y="88471"/>
                    </a:cubicBezTo>
                    <a:cubicBezTo>
                      <a:pt x="2180679" y="88471"/>
                      <a:pt x="2180670" y="88470"/>
                      <a:pt x="2180654" y="88469"/>
                    </a:cubicBezTo>
                    <a:cubicBezTo>
                      <a:pt x="2179036" y="88335"/>
                      <a:pt x="2097646" y="81599"/>
                      <a:pt x="1965826" y="74972"/>
                    </a:cubicBezTo>
                    <a:cubicBezTo>
                      <a:pt x="1838432" y="68568"/>
                      <a:pt x="1663860" y="62262"/>
                      <a:pt x="1468685" y="62124"/>
                    </a:cubicBezTo>
                    <a:cubicBezTo>
                      <a:pt x="1315788" y="62015"/>
                      <a:pt x="1150259" y="65692"/>
                      <a:pt x="984849" y="76058"/>
                    </a:cubicBezTo>
                    <a:cubicBezTo>
                      <a:pt x="660807" y="96366"/>
                      <a:pt x="337356" y="142619"/>
                      <a:pt x="108703" y="235475"/>
                    </a:cubicBezTo>
                    <a:moveTo>
                      <a:pt x="2298700" y="120112"/>
                    </a:moveTo>
                    <a:cubicBezTo>
                      <a:pt x="2298403" y="53689"/>
                      <a:pt x="2244473" y="0"/>
                      <a:pt x="2178050" y="0"/>
                    </a:cubicBezTo>
                    <a:cubicBezTo>
                      <a:pt x="2111627" y="0"/>
                      <a:pt x="2057697" y="53689"/>
                      <a:pt x="2057400" y="120112"/>
                    </a:cubicBezTo>
                    <a:cubicBezTo>
                      <a:pt x="2057697" y="186535"/>
                      <a:pt x="2111627" y="240224"/>
                      <a:pt x="2178050" y="240224"/>
                    </a:cubicBezTo>
                    <a:cubicBezTo>
                      <a:pt x="2244473" y="240224"/>
                      <a:pt x="2298403" y="186535"/>
                      <a:pt x="2298700" y="120112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08050" y="2775488"/>
                <a:ext cx="2225252" cy="887838"/>
              </a:xfrm>
              <a:custGeom>
                <a:avLst/>
                <a:gdLst/>
                <a:ahLst/>
                <a:cxnLst/>
                <a:rect l="l" t="t" r="r" b="b"/>
                <a:pathLst>
                  <a:path w="2225252" h="887838">
                    <a:moveTo>
                      <a:pt x="241300" y="120112"/>
                    </a:moveTo>
                    <a:cubicBezTo>
                      <a:pt x="241003" y="53690"/>
                      <a:pt x="187073" y="0"/>
                      <a:pt x="120650" y="0"/>
                    </a:cubicBezTo>
                    <a:cubicBezTo>
                      <a:pt x="54227" y="0"/>
                      <a:pt x="297" y="53690"/>
                      <a:pt x="0" y="120112"/>
                    </a:cubicBezTo>
                    <a:cubicBezTo>
                      <a:pt x="297" y="186534"/>
                      <a:pt x="54227" y="240224"/>
                      <a:pt x="120650" y="240224"/>
                    </a:cubicBezTo>
                    <a:cubicBezTo>
                      <a:pt x="187073" y="240224"/>
                      <a:pt x="241003" y="186534"/>
                      <a:pt x="241300" y="120112"/>
                    </a:cubicBezTo>
                    <a:close/>
                    <a:moveTo>
                      <a:pt x="136958" y="92870"/>
                    </a:moveTo>
                    <a:cubicBezTo>
                      <a:pt x="100781" y="71213"/>
                      <a:pt x="68165" y="125697"/>
                      <a:pt x="104342" y="147354"/>
                    </a:cubicBezTo>
                    <a:cubicBezTo>
                      <a:pt x="104342" y="147354"/>
                      <a:pt x="104839" y="147652"/>
                      <a:pt x="105817" y="148237"/>
                    </a:cubicBezTo>
                    <a:cubicBezTo>
                      <a:pt x="129412" y="162334"/>
                      <a:pt x="431705" y="341956"/>
                      <a:pt x="813988" y="520399"/>
                    </a:cubicBezTo>
                    <a:cubicBezTo>
                      <a:pt x="966686" y="591675"/>
                      <a:pt x="1132133" y="662756"/>
                      <a:pt x="1297688" y="723064"/>
                    </a:cubicBezTo>
                    <a:cubicBezTo>
                      <a:pt x="1557617" y="817750"/>
                      <a:pt x="1817866" y="885633"/>
                      <a:pt x="2030296" y="887388"/>
                    </a:cubicBezTo>
                    <a:cubicBezTo>
                      <a:pt x="2084776" y="887839"/>
                      <a:pt x="2136191" y="883973"/>
                      <a:pt x="2183780" y="875241"/>
                    </a:cubicBezTo>
                    <a:cubicBezTo>
                      <a:pt x="2225252" y="867631"/>
                      <a:pt x="2213792" y="805174"/>
                      <a:pt x="2172320" y="812783"/>
                    </a:cubicBezTo>
                    <a:cubicBezTo>
                      <a:pt x="2128446" y="820834"/>
                      <a:pt x="2081041" y="824306"/>
                      <a:pt x="2030821" y="823891"/>
                    </a:cubicBezTo>
                    <a:cubicBezTo>
                      <a:pt x="1824451" y="822185"/>
                      <a:pt x="1571829" y="755345"/>
                      <a:pt x="1319422" y="663399"/>
                    </a:cubicBezTo>
                    <a:cubicBezTo>
                      <a:pt x="1155618" y="603730"/>
                      <a:pt x="991929" y="533381"/>
                      <a:pt x="840846" y="462859"/>
                    </a:cubicBezTo>
                    <a:cubicBezTo>
                      <a:pt x="461653" y="285858"/>
                      <a:pt x="161791" y="107708"/>
                      <a:pt x="138409" y="93739"/>
                    </a:cubicBezTo>
                    <a:cubicBezTo>
                      <a:pt x="137454" y="93168"/>
                      <a:pt x="136958" y="92870"/>
                      <a:pt x="136958" y="92870"/>
                    </a:cubicBezTo>
                  </a:path>
                </a:pathLst>
              </a:custGeom>
              <a:solidFill>
                <a:srgbClr val="2BB4D4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965450" y="1830679"/>
                <a:ext cx="2230749" cy="1908933"/>
              </a:xfrm>
              <a:custGeom>
                <a:avLst/>
                <a:gdLst/>
                <a:ahLst/>
                <a:cxnLst/>
                <a:rect l="l" t="t" r="r" b="b"/>
                <a:pathLst>
                  <a:path w="2230749" h="1908933">
                    <a:moveTo>
                      <a:pt x="241300" y="1788821"/>
                    </a:moveTo>
                    <a:cubicBezTo>
                      <a:pt x="241003" y="1722398"/>
                      <a:pt x="187073" y="1668709"/>
                      <a:pt x="120650" y="1668709"/>
                    </a:cubicBezTo>
                    <a:cubicBezTo>
                      <a:pt x="54227" y="1668709"/>
                      <a:pt x="297" y="1722398"/>
                      <a:pt x="0" y="1788821"/>
                    </a:cubicBezTo>
                    <a:cubicBezTo>
                      <a:pt x="297" y="1855244"/>
                      <a:pt x="54227" y="1908933"/>
                      <a:pt x="120650" y="1908933"/>
                    </a:cubicBezTo>
                    <a:cubicBezTo>
                      <a:pt x="187073" y="1908933"/>
                      <a:pt x="241003" y="1855244"/>
                      <a:pt x="241300" y="1788821"/>
                    </a:cubicBezTo>
                    <a:close/>
                    <a:moveTo>
                      <a:pt x="114920" y="1757592"/>
                    </a:moveTo>
                    <a:cubicBezTo>
                      <a:pt x="73448" y="1765202"/>
                      <a:pt x="84908" y="1827659"/>
                      <a:pt x="126380" y="1820050"/>
                    </a:cubicBezTo>
                    <a:cubicBezTo>
                      <a:pt x="374444" y="1774533"/>
                      <a:pt x="613781" y="1627742"/>
                      <a:pt x="848227" y="1429220"/>
                    </a:cubicBezTo>
                    <a:cubicBezTo>
                      <a:pt x="1078849" y="1233936"/>
                      <a:pt x="1305037" y="988723"/>
                      <a:pt x="1531209" y="743944"/>
                    </a:cubicBezTo>
                    <a:cubicBezTo>
                      <a:pt x="1752191" y="504783"/>
                      <a:pt x="1973156" y="266039"/>
                      <a:pt x="2198534" y="75719"/>
                    </a:cubicBezTo>
                    <a:cubicBezTo>
                      <a:pt x="2230749" y="48516"/>
                      <a:pt x="2189780" y="0"/>
                      <a:pt x="2157566" y="27203"/>
                    </a:cubicBezTo>
                    <a:cubicBezTo>
                      <a:pt x="1930316" y="219102"/>
                      <a:pt x="1707391" y="459699"/>
                      <a:pt x="1484570" y="700851"/>
                    </a:cubicBezTo>
                    <a:cubicBezTo>
                      <a:pt x="1260215" y="943663"/>
                      <a:pt x="1035967" y="1187040"/>
                      <a:pt x="807192" y="1380760"/>
                    </a:cubicBezTo>
                    <a:cubicBezTo>
                      <a:pt x="582242" y="1571241"/>
                      <a:pt x="353223" y="1713867"/>
                      <a:pt x="114920" y="1757592"/>
                    </a:cubicBezTo>
                  </a:path>
                </a:pathLst>
              </a:custGeom>
              <a:solidFill>
                <a:srgbClr val="2BB4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22850" y="99499"/>
                <a:ext cx="2229062" cy="1902753"/>
              </a:xfrm>
              <a:custGeom>
                <a:avLst/>
                <a:gdLst/>
                <a:ahLst/>
                <a:cxnLst/>
                <a:rect l="l" t="t" r="r" b="b"/>
                <a:pathLst>
                  <a:path w="2229062" h="1902753">
                    <a:moveTo>
                      <a:pt x="241300" y="1782641"/>
                    </a:moveTo>
                    <a:cubicBezTo>
                      <a:pt x="241003" y="1716218"/>
                      <a:pt x="187073" y="1662529"/>
                      <a:pt x="120650" y="1662529"/>
                    </a:cubicBezTo>
                    <a:cubicBezTo>
                      <a:pt x="54227" y="1662529"/>
                      <a:pt x="297" y="1716218"/>
                      <a:pt x="0" y="1782641"/>
                    </a:cubicBezTo>
                    <a:cubicBezTo>
                      <a:pt x="297" y="1849063"/>
                      <a:pt x="54227" y="1902753"/>
                      <a:pt x="120650" y="1902753"/>
                    </a:cubicBezTo>
                    <a:cubicBezTo>
                      <a:pt x="187073" y="1902753"/>
                      <a:pt x="241003" y="1849063"/>
                      <a:pt x="241300" y="1782641"/>
                    </a:cubicBezTo>
                    <a:close/>
                    <a:moveTo>
                      <a:pt x="100166" y="1758383"/>
                    </a:moveTo>
                    <a:cubicBezTo>
                      <a:pt x="67951" y="1785587"/>
                      <a:pt x="108920" y="1834102"/>
                      <a:pt x="141134" y="1806899"/>
                    </a:cubicBezTo>
                    <a:cubicBezTo>
                      <a:pt x="368127" y="1615217"/>
                      <a:pt x="589450" y="1393044"/>
                      <a:pt x="810688" y="1170535"/>
                    </a:cubicBezTo>
                    <a:cubicBezTo>
                      <a:pt x="1255254" y="723415"/>
                      <a:pt x="1699049" y="274074"/>
                      <a:pt x="2189997" y="74698"/>
                    </a:cubicBezTo>
                    <a:cubicBezTo>
                      <a:pt x="2229062" y="58833"/>
                      <a:pt x="2205169" y="0"/>
                      <a:pt x="2166103" y="15864"/>
                    </a:cubicBezTo>
                    <a:cubicBezTo>
                      <a:pt x="1668176" y="218074"/>
                      <a:pt x="1216766" y="672062"/>
                      <a:pt x="765658" y="1125762"/>
                    </a:cubicBezTo>
                    <a:cubicBezTo>
                      <a:pt x="545744" y="1346940"/>
                      <a:pt x="325801" y="1567846"/>
                      <a:pt x="100166" y="1758383"/>
                    </a:cubicBezTo>
                  </a:path>
                </a:pathLst>
              </a:custGeom>
              <a:solidFill>
                <a:srgbClr val="2BB4D4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7080250" y="-120112"/>
                <a:ext cx="2298700" cy="385003"/>
              </a:xfrm>
              <a:custGeom>
                <a:avLst/>
                <a:gdLst/>
                <a:ahLst/>
                <a:cxnLst/>
                <a:rect l="l" t="t" r="r" b="b"/>
                <a:pathLst>
                  <a:path w="2298700" h="385003">
                    <a:moveTo>
                      <a:pt x="241300" y="264892"/>
                    </a:moveTo>
                    <a:cubicBezTo>
                      <a:pt x="241003" y="198469"/>
                      <a:pt x="187073" y="144780"/>
                      <a:pt x="120650" y="144780"/>
                    </a:cubicBezTo>
                    <a:cubicBezTo>
                      <a:pt x="54227" y="144780"/>
                      <a:pt x="297" y="198469"/>
                      <a:pt x="0" y="264892"/>
                    </a:cubicBezTo>
                    <a:cubicBezTo>
                      <a:pt x="297" y="331315"/>
                      <a:pt x="54227" y="385004"/>
                      <a:pt x="120650" y="385004"/>
                    </a:cubicBezTo>
                    <a:cubicBezTo>
                      <a:pt x="187073" y="385004"/>
                      <a:pt x="241003" y="331315"/>
                      <a:pt x="241300" y="264892"/>
                    </a:cubicBezTo>
                    <a:close/>
                    <a:moveTo>
                      <a:pt x="108703" y="235475"/>
                    </a:moveTo>
                    <a:cubicBezTo>
                      <a:pt x="69638" y="251340"/>
                      <a:pt x="93531" y="310173"/>
                      <a:pt x="132597" y="294309"/>
                    </a:cubicBezTo>
                    <a:cubicBezTo>
                      <a:pt x="356035" y="203569"/>
                      <a:pt x="672274" y="159272"/>
                      <a:pt x="988821" y="139434"/>
                    </a:cubicBezTo>
                    <a:cubicBezTo>
                      <a:pt x="1152858" y="129154"/>
                      <a:pt x="1317012" y="125516"/>
                      <a:pt x="1468640" y="125624"/>
                    </a:cubicBezTo>
                    <a:cubicBezTo>
                      <a:pt x="1662581" y="125762"/>
                      <a:pt x="1836049" y="132029"/>
                      <a:pt x="1962638" y="138392"/>
                    </a:cubicBezTo>
                    <a:cubicBezTo>
                      <a:pt x="2093192" y="144956"/>
                      <a:pt x="2173801" y="151619"/>
                      <a:pt x="2175401" y="151751"/>
                    </a:cubicBezTo>
                    <a:cubicBezTo>
                      <a:pt x="2175414" y="151752"/>
                      <a:pt x="2175421" y="151753"/>
                      <a:pt x="2175421" y="151753"/>
                    </a:cubicBezTo>
                    <a:cubicBezTo>
                      <a:pt x="2217441" y="155243"/>
                      <a:pt x="2222698" y="91961"/>
                      <a:pt x="2180679" y="88471"/>
                    </a:cubicBezTo>
                    <a:cubicBezTo>
                      <a:pt x="2180679" y="88471"/>
                      <a:pt x="2180670" y="88470"/>
                      <a:pt x="2180654" y="88469"/>
                    </a:cubicBezTo>
                    <a:cubicBezTo>
                      <a:pt x="2179036" y="88335"/>
                      <a:pt x="2097646" y="81599"/>
                      <a:pt x="1965826" y="74972"/>
                    </a:cubicBezTo>
                    <a:cubicBezTo>
                      <a:pt x="1838432" y="68568"/>
                      <a:pt x="1663860" y="62262"/>
                      <a:pt x="1468685" y="62124"/>
                    </a:cubicBezTo>
                    <a:cubicBezTo>
                      <a:pt x="1315788" y="62015"/>
                      <a:pt x="1150259" y="65692"/>
                      <a:pt x="984849" y="76058"/>
                    </a:cubicBezTo>
                    <a:cubicBezTo>
                      <a:pt x="660807" y="96366"/>
                      <a:pt x="337356" y="142619"/>
                      <a:pt x="108703" y="235475"/>
                    </a:cubicBezTo>
                    <a:moveTo>
                      <a:pt x="2298700" y="120112"/>
                    </a:moveTo>
                    <a:lnTo>
                      <a:pt x="2298700" y="120112"/>
                    </a:lnTo>
                    <a:cubicBezTo>
                      <a:pt x="2298403" y="53689"/>
                      <a:pt x="2244473" y="0"/>
                      <a:pt x="2178050" y="0"/>
                    </a:cubicBezTo>
                    <a:cubicBezTo>
                      <a:pt x="2111627" y="0"/>
                      <a:pt x="2057697" y="53689"/>
                      <a:pt x="2057400" y="120112"/>
                    </a:cubicBezTo>
                    <a:lnTo>
                      <a:pt x="2057400" y="120112"/>
                    </a:lnTo>
                    <a:cubicBezTo>
                      <a:pt x="2057697" y="186535"/>
                      <a:pt x="2111627" y="240224"/>
                      <a:pt x="2178050" y="240224"/>
                    </a:cubicBezTo>
                    <a:cubicBezTo>
                      <a:pt x="2244473" y="240224"/>
                      <a:pt x="2298403" y="186535"/>
                      <a:pt x="2298700" y="120112"/>
                    </a:cubicBezTo>
                    <a:close/>
                  </a:path>
                </a:pathLst>
              </a:custGeom>
              <a:solidFill>
                <a:srgbClr val="2BB4D4"/>
              </a:solidFill>
            </p:spPr>
          </p:sp>
        </p:grpSp>
      </p:grpSp>
      <p:sp>
        <p:nvSpPr>
          <p:cNvPr id="30" name="Freeform 30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42591"/>
            <a:ext cx="759841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GOALS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29910"/>
            <a:ext cx="6003719" cy="143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730104"/>
            <a:ext cx="320011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Goals 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4150" y="6730104"/>
            <a:ext cx="320011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Goals 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408300"/>
            <a:ext cx="4594534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4150" y="7408300"/>
            <a:ext cx="4594534" cy="11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86847" y="1028700"/>
            <a:ext cx="8272453" cy="4504664"/>
            <a:chOff x="0" y="0"/>
            <a:chExt cx="11029938" cy="600621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159" b="9159"/>
            <a:stretch>
              <a:fillRect/>
            </a:stretch>
          </p:blipFill>
          <p:spPr>
            <a:xfrm>
              <a:off x="0" y="0"/>
              <a:ext cx="11029938" cy="600621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139247" y="1181100"/>
            <a:ext cx="8272453" cy="4504664"/>
            <a:chOff x="0" y="0"/>
            <a:chExt cx="11029938" cy="600621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9159" b="9159"/>
            <a:stretch>
              <a:fillRect/>
            </a:stretch>
          </p:blipFill>
          <p:spPr>
            <a:xfrm>
              <a:off x="0" y="0"/>
              <a:ext cx="11029938" cy="6006219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 rot="3987423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4030" y="5544436"/>
            <a:ext cx="6209853" cy="3713864"/>
            <a:chOff x="0" y="0"/>
            <a:chExt cx="8279804" cy="4951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0319"/>
            <a:stretch>
              <a:fillRect/>
            </a:stretch>
          </p:blipFill>
          <p:spPr>
            <a:xfrm>
              <a:off x="0" y="0"/>
              <a:ext cx="8279804" cy="4951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862710" y="5544436"/>
            <a:ext cx="3396590" cy="3713864"/>
            <a:chOff x="0" y="0"/>
            <a:chExt cx="4528787" cy="495181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7300" b="20261"/>
            <a:stretch>
              <a:fillRect/>
            </a:stretch>
          </p:blipFill>
          <p:spPr>
            <a:xfrm>
              <a:off x="0" y="0"/>
              <a:ext cx="4528787" cy="49518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049447" y="1429636"/>
            <a:ext cx="6209853" cy="3713864"/>
            <a:chOff x="0" y="0"/>
            <a:chExt cx="8279804" cy="495181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145" b="5145"/>
            <a:stretch>
              <a:fillRect/>
            </a:stretch>
          </p:blipFill>
          <p:spPr>
            <a:xfrm>
              <a:off x="0" y="0"/>
              <a:ext cx="8279804" cy="4951819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2762693"/>
            <a:ext cx="854007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OUR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487286"/>
            <a:ext cx="5323629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E2E2E"/>
                </a:solidFill>
                <a:latin typeface="Montserrat Classic Bold"/>
              </a:rPr>
              <a:t>Client : Borcelle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90154"/>
            <a:ext cx="5675789" cy="288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aliquet, dui metus fermentum sapien, id cursus libero orci ac augue.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9167258" cy="50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Montserrat Classic Bold"/>
              </a:rPr>
              <a:t>LET'S CONNECT WITH US!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31195"/>
            <a:ext cx="3247071" cy="40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+123-456-7890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45541"/>
            <a:ext cx="4626743" cy="40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hello@reallygreatsite.com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852515"/>
            <a:ext cx="4794862" cy="40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 spc="119">
                <a:solidFill>
                  <a:srgbClr val="2E2E2E"/>
                </a:solidFill>
                <a:latin typeface="Montserrat Classic"/>
              </a:rPr>
              <a:t>www.reallygreatsite.com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1000" y="3987800"/>
            <a:ext cx="7988300" cy="5270500"/>
            <a:chOff x="0" y="0"/>
            <a:chExt cx="10651067" cy="70273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51" r="1751"/>
            <a:stretch>
              <a:fillRect/>
            </a:stretch>
          </p:blipFill>
          <p:spPr>
            <a:xfrm>
              <a:off x="0" y="0"/>
              <a:ext cx="10651067" cy="702733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190625"/>
            <a:ext cx="122302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500" y="1795462"/>
            <a:ext cx="4014515" cy="781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Cover page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Introduction to project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Er diagram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Normalized er diagram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’tools(my </a:t>
            </a:r>
            <a:r>
              <a:rPr lang="en-US" sz="2499" dirty="0" err="1">
                <a:solidFill>
                  <a:srgbClr val="2E2E2E"/>
                </a:solidFill>
                <a:latin typeface="Montserrat Classic"/>
              </a:rPr>
              <a:t>Sql</a:t>
            </a: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, php, MS </a:t>
            </a:r>
            <a:r>
              <a:rPr lang="en-US" sz="2499" dirty="0" err="1">
                <a:solidFill>
                  <a:srgbClr val="2E2E2E"/>
                </a:solidFill>
                <a:latin typeface="Montserrat Classic"/>
              </a:rPr>
              <a:t>visio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Project description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 err="1">
                <a:solidFill>
                  <a:srgbClr val="2E2E2E"/>
                </a:solidFill>
                <a:latin typeface="Montserrat Classic"/>
              </a:rPr>
              <a:t>conclision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02015" y="4353557"/>
            <a:ext cx="3817979" cy="464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Our Service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Process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Market Analysis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Our Goals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Our Project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11120"/>
            <a:ext cx="11642029" cy="97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nec odio. Praesent libero. Integer nec odio.</a:t>
            </a:r>
          </a:p>
        </p:txBody>
      </p:sp>
      <p:sp>
        <p:nvSpPr>
          <p:cNvPr id="8" name="Freeform 8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26730"/>
            <a:ext cx="113396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ABOUT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68966"/>
            <a:ext cx="6008785" cy="24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150262"/>
            <a:ext cx="4851878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hello@reallygreatsite.com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50300" y="3564216"/>
            <a:ext cx="8509000" cy="5270500"/>
            <a:chOff x="0" y="0"/>
            <a:chExt cx="11345333" cy="702733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3544" b="3544"/>
            <a:stretch>
              <a:fillRect/>
            </a:stretch>
          </p:blipFill>
          <p:spPr>
            <a:xfrm>
              <a:off x="0" y="0"/>
              <a:ext cx="11345333" cy="702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197100"/>
            <a:ext cx="8115300" cy="5892800"/>
            <a:chOff x="0" y="0"/>
            <a:chExt cx="10820400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4037" r="4037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68039"/>
            <a:ext cx="48594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51133"/>
            <a:ext cx="5663817" cy="350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is simply dummy text of the printing and typesetting industry. Lorem Ipsum has been the industry's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197100"/>
            <a:ext cx="8115300" cy="5892800"/>
            <a:chOff x="0" y="0"/>
            <a:chExt cx="10820400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 l="4037" r="4037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68039"/>
            <a:ext cx="48594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51133"/>
            <a:ext cx="5663817" cy="350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is simply dummy text of the printing and typesetting industry. Lorem Ipsum has been the industry's when an unknown printer took a galley of type and scrambled it to make a type specimen book.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BBF852-6058-4917-BE6A-20D52E724FC4}"/>
              </a:ext>
            </a:extLst>
          </p:cNvPr>
          <p:cNvSpPr/>
          <p:nvPr/>
        </p:nvSpPr>
        <p:spPr>
          <a:xfrm>
            <a:off x="6291588" y="1028700"/>
            <a:ext cx="801858" cy="8883749"/>
          </a:xfrm>
          <a:prstGeom prst="roundRect">
            <a:avLst>
              <a:gd name="adj" fmla="val 50000"/>
            </a:avLst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54277D-8832-4453-B779-5F066DF1D88C}"/>
              </a:ext>
            </a:extLst>
          </p:cNvPr>
          <p:cNvSpPr/>
          <p:nvPr/>
        </p:nvSpPr>
        <p:spPr>
          <a:xfrm>
            <a:off x="6291588" y="1023421"/>
            <a:ext cx="801858" cy="12096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9B15-6B21-4285-B014-1ED582D5150B}"/>
              </a:ext>
            </a:extLst>
          </p:cNvPr>
          <p:cNvSpPr txBox="1"/>
          <p:nvPr/>
        </p:nvSpPr>
        <p:spPr>
          <a:xfrm>
            <a:off x="7257291" y="1352970"/>
            <a:ext cx="799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ova" panose="020B0504020202020204" pitchFamily="34" charset="0"/>
              </a:rPr>
              <a:t>Introduction</a:t>
            </a:r>
          </a:p>
          <a:p>
            <a:endParaRPr lang="en-US" sz="24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AEB0D-D7CB-4261-AEBF-442065F23407}"/>
              </a:ext>
            </a:extLst>
          </p:cNvPr>
          <p:cNvSpPr txBox="1"/>
          <p:nvPr/>
        </p:nvSpPr>
        <p:spPr>
          <a:xfrm>
            <a:off x="5444008" y="252543"/>
            <a:ext cx="860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 Nova" panose="020B0504020202020204" pitchFamily="34" charset="0"/>
              </a:rPr>
              <a:t>TABLE OF 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315C7-DF14-4325-825E-9F2A1D29E20D}"/>
              </a:ext>
            </a:extLst>
          </p:cNvPr>
          <p:cNvSpPr txBox="1"/>
          <p:nvPr/>
        </p:nvSpPr>
        <p:spPr>
          <a:xfrm>
            <a:off x="6425931" y="1347848"/>
            <a:ext cx="381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B2606E"/>
                </a:solidFill>
                <a:latin typeface="Arial Nova" panose="020B05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127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197100"/>
            <a:ext cx="8115300" cy="5892800"/>
            <a:chOff x="0" y="0"/>
            <a:chExt cx="10820400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4037" r="4037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68039"/>
            <a:ext cx="48594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51133"/>
            <a:ext cx="5663817" cy="350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is simply dummy text of the printing and typesetting industry. Lorem Ipsum has been the industry's when an unknown printer took a galley of type and scrambled it to make a type specimen book.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BBF852-6058-4917-BE6A-20D52E724FC4}"/>
              </a:ext>
            </a:extLst>
          </p:cNvPr>
          <p:cNvSpPr/>
          <p:nvPr/>
        </p:nvSpPr>
        <p:spPr>
          <a:xfrm>
            <a:off x="6291588" y="1028700"/>
            <a:ext cx="801858" cy="8883749"/>
          </a:xfrm>
          <a:prstGeom prst="roundRect">
            <a:avLst>
              <a:gd name="adj" fmla="val 50000"/>
            </a:avLst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54277D-8832-4453-B779-5F066DF1D88C}"/>
              </a:ext>
            </a:extLst>
          </p:cNvPr>
          <p:cNvSpPr/>
          <p:nvPr/>
        </p:nvSpPr>
        <p:spPr>
          <a:xfrm>
            <a:off x="6291588" y="1023421"/>
            <a:ext cx="801858" cy="2178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A69D0-B540-40E4-9408-B29ED5FC8537}"/>
              </a:ext>
            </a:extLst>
          </p:cNvPr>
          <p:cNvSpPr txBox="1"/>
          <p:nvPr/>
        </p:nvSpPr>
        <p:spPr>
          <a:xfrm>
            <a:off x="6413229" y="1352970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B55D5D"/>
                </a:solidFill>
                <a:latin typeface="Webdings" panose="05030102010509060703" pitchFamily="18" charset="2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9B15-6B21-4285-B014-1ED582D5150B}"/>
              </a:ext>
            </a:extLst>
          </p:cNvPr>
          <p:cNvSpPr txBox="1"/>
          <p:nvPr/>
        </p:nvSpPr>
        <p:spPr>
          <a:xfrm>
            <a:off x="7257291" y="1352970"/>
            <a:ext cx="799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ova" panose="020B0504020202020204" pitchFamily="34" charset="0"/>
              </a:rPr>
              <a:t>Introduction</a:t>
            </a:r>
          </a:p>
          <a:p>
            <a:endParaRPr lang="en-US" sz="24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AEB0D-D7CB-4261-AEBF-442065F23407}"/>
              </a:ext>
            </a:extLst>
          </p:cNvPr>
          <p:cNvSpPr txBox="1"/>
          <p:nvPr/>
        </p:nvSpPr>
        <p:spPr>
          <a:xfrm>
            <a:off x="5444008" y="252543"/>
            <a:ext cx="860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 Nova" panose="020B0504020202020204" pitchFamily="34" charset="0"/>
              </a:rPr>
              <a:t>TABLE OF 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315C7-DF14-4325-825E-9F2A1D29E20D}"/>
              </a:ext>
            </a:extLst>
          </p:cNvPr>
          <p:cNvSpPr txBox="1"/>
          <p:nvPr/>
        </p:nvSpPr>
        <p:spPr>
          <a:xfrm>
            <a:off x="6455433" y="2236517"/>
            <a:ext cx="381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B2606E"/>
                </a:solidFill>
                <a:latin typeface="Arial Nova" panose="020B0504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8047D-2364-4897-B5CD-40A204B06A2F}"/>
              </a:ext>
            </a:extLst>
          </p:cNvPr>
          <p:cNvSpPr txBox="1"/>
          <p:nvPr/>
        </p:nvSpPr>
        <p:spPr>
          <a:xfrm>
            <a:off x="7257291" y="2236517"/>
            <a:ext cx="79974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Arial Nova" panose="020B0504020202020204" pitchFamily="34" charset="0"/>
              </a:rPr>
              <a:t>Methodology </a:t>
            </a:r>
          </a:p>
        </p:txBody>
      </p:sp>
    </p:spTree>
    <p:extLst>
      <p:ext uri="{BB962C8B-B14F-4D97-AF65-F5344CB8AC3E}">
        <p14:creationId xmlns:p14="http://schemas.microsoft.com/office/powerpoint/2010/main" val="123890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498251-1DB2-4951-AFA3-46654924FB70}"/>
              </a:ext>
            </a:extLst>
          </p:cNvPr>
          <p:cNvSpPr/>
          <p:nvPr/>
        </p:nvSpPr>
        <p:spPr>
          <a:xfrm>
            <a:off x="5190980" y="1097279"/>
            <a:ext cx="801858" cy="8883749"/>
          </a:xfrm>
          <a:prstGeom prst="roundRect">
            <a:avLst>
              <a:gd name="adj" fmla="val 50000"/>
            </a:avLst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6ED67C-EB91-4FD4-A71D-03D3E7D6A151}"/>
              </a:ext>
            </a:extLst>
          </p:cNvPr>
          <p:cNvSpPr/>
          <p:nvPr/>
        </p:nvSpPr>
        <p:spPr>
          <a:xfrm>
            <a:off x="5190980" y="1092000"/>
            <a:ext cx="801858" cy="21787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06D1C-AA10-4479-978A-F62180075225}"/>
              </a:ext>
            </a:extLst>
          </p:cNvPr>
          <p:cNvSpPr txBox="1"/>
          <p:nvPr/>
        </p:nvSpPr>
        <p:spPr>
          <a:xfrm>
            <a:off x="5312621" y="1421549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B55D5D"/>
                </a:solidFill>
                <a:latin typeface="Webdings" panose="05030102010509060703" pitchFamily="18" charset="2"/>
              </a:rPr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FB20D-23EC-4E8C-B3A0-5B2654BE90DE}"/>
              </a:ext>
            </a:extLst>
          </p:cNvPr>
          <p:cNvSpPr txBox="1"/>
          <p:nvPr/>
        </p:nvSpPr>
        <p:spPr>
          <a:xfrm>
            <a:off x="6156683" y="1421549"/>
            <a:ext cx="799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ova" panose="020B0504020202020204" pitchFamily="34" charset="0"/>
              </a:rPr>
              <a:t>Introduction</a:t>
            </a:r>
          </a:p>
          <a:p>
            <a:endParaRPr lang="en-US" sz="24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A4F8F-AB3A-4C36-8F6B-8E37EEAAC36B}"/>
              </a:ext>
            </a:extLst>
          </p:cNvPr>
          <p:cNvSpPr txBox="1"/>
          <p:nvPr/>
        </p:nvSpPr>
        <p:spPr>
          <a:xfrm>
            <a:off x="4343400" y="321122"/>
            <a:ext cx="860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 Nova" panose="020B0504020202020204" pitchFamily="34" charset="0"/>
              </a:rPr>
              <a:t>TABLE OF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C98B3-2D07-4A88-A11E-5AECE369EF72}"/>
              </a:ext>
            </a:extLst>
          </p:cNvPr>
          <p:cNvSpPr txBox="1"/>
          <p:nvPr/>
        </p:nvSpPr>
        <p:spPr>
          <a:xfrm>
            <a:off x="5354825" y="2305096"/>
            <a:ext cx="381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B2606E"/>
                </a:solidFill>
                <a:latin typeface="Arial Nova" panose="020B050402020202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89A91-4DD2-42D5-BED9-93984CBAA3DA}"/>
              </a:ext>
            </a:extLst>
          </p:cNvPr>
          <p:cNvSpPr txBox="1"/>
          <p:nvPr/>
        </p:nvSpPr>
        <p:spPr>
          <a:xfrm>
            <a:off x="6156683" y="2305096"/>
            <a:ext cx="79974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Arial Nova" panose="020B0504020202020204" pitchFamily="34" charset="0"/>
              </a:rPr>
              <a:t>Methodology </a:t>
            </a:r>
          </a:p>
        </p:txBody>
      </p:sp>
    </p:spTree>
    <p:extLst>
      <p:ext uri="{BB962C8B-B14F-4D97-AF65-F5344CB8AC3E}">
        <p14:creationId xmlns:p14="http://schemas.microsoft.com/office/powerpoint/2010/main" val="42246653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4343400"/>
            <a:ext cx="16230600" cy="4914900"/>
            <a:chOff x="0" y="0"/>
            <a:chExt cx="21640800" cy="6553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t="23579"/>
            <a:stretch>
              <a:fillRect/>
            </a:stretch>
          </p:blipFill>
          <p:spPr>
            <a:xfrm>
              <a:off x="0" y="0"/>
              <a:ext cx="21640800" cy="65532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190625"/>
            <a:ext cx="64850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1590" y="2503676"/>
            <a:ext cx="10247710" cy="148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338079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05952" y="2497678"/>
            <a:ext cx="1339863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E2E2E"/>
                </a:solidFill>
                <a:latin typeface="Montserrat Classic Bold"/>
              </a:rPr>
              <a:t>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52513" y="1889423"/>
            <a:ext cx="4906787" cy="158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aliquet.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0338079" y="481088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05952" y="4916879"/>
            <a:ext cx="1339863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E2E2E"/>
                </a:solidFill>
                <a:latin typeface="Montserrat Classic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2513" y="4308624"/>
            <a:ext cx="4906787" cy="158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0338079" y="7230081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05952" y="7336080"/>
            <a:ext cx="1339863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E2E2E"/>
                </a:solidFill>
                <a:latin typeface="Montserrat Classic Bold"/>
              </a:rPr>
              <a:t>2022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2513" y="6727825"/>
            <a:ext cx="4906787" cy="158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Lorem ipsum dolor sit amet, consectetur adipiscing elit. Integer vulputate vel ipsum ac fringilla. Nunc cursus, arcu nec pretium aliquet.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190625"/>
            <a:ext cx="71105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MILESTONE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66786"/>
            <a:ext cx="6543675" cy="299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Lorem Ipsum is simply dummy text of the printing and typesetting industry. Lorem Ipsum has been the industry's when an unknown printer took a galley of type and scrambled it to make a type specimen book.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769</Words>
  <Application>Microsoft Office PowerPoint</Application>
  <PresentationFormat>Custom</PresentationFormat>
  <Paragraphs>105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Webdings</vt:lpstr>
      <vt:lpstr>Montserrat Classic Bold Italics</vt:lpstr>
      <vt:lpstr>Arial Nova</vt:lpstr>
      <vt:lpstr>Montserrat Classic</vt:lpstr>
      <vt:lpstr>Montserrat Classic Bold</vt:lpstr>
      <vt:lpstr>Montserrat Classic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Sumina Awa</cp:lastModifiedBy>
  <cp:revision>3</cp:revision>
  <dcterms:created xsi:type="dcterms:W3CDTF">2006-08-16T00:00:00Z</dcterms:created>
  <dcterms:modified xsi:type="dcterms:W3CDTF">2023-06-21T09:51:40Z</dcterms:modified>
  <dc:identifier>DAFmcWjz8PY</dc:identifier>
</cp:coreProperties>
</file>